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381000" y="152400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70C0"/>
                </a:solidFill>
              </a:rPr>
              <a:t>Me llamo ____________ Clase 802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>
                <a:solidFill>
                  <a:srgbClr val="0070C0"/>
                </a:solidFill>
              </a:rPr>
              <a:t>9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600200"/>
            <a:ext cx="89916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73c: </a:t>
            </a:r>
            <a:r>
              <a:rPr lang="en-US" dirty="0" smtClean="0"/>
              <a:t>¿Como es el </a:t>
            </a:r>
            <a:r>
              <a:rPr lang="en-US" dirty="0" err="1" smtClean="0"/>
              <a:t>sacerdote</a:t>
            </a:r>
            <a:r>
              <a:rPr lang="en-US" dirty="0" smtClean="0"/>
              <a:t> del pueblo?</a:t>
            </a: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       </a:t>
            </a:r>
            <a:r>
              <a:rPr lang="en-US" b="1" dirty="0" smtClean="0"/>
              <a:t>VOCES INOCENTES (2004)</a:t>
            </a:r>
          </a:p>
          <a:p>
            <a:r>
              <a:rPr lang="en-US" dirty="0" smtClean="0"/>
              <a:t>You </a:t>
            </a:r>
            <a:r>
              <a:rPr lang="en-US" dirty="0" smtClean="0"/>
              <a:t>will continue watching VOCES INOCENTES and take active notes in your notebook.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73c:</a:t>
            </a:r>
            <a:r>
              <a:rPr lang="en-US" dirty="0" smtClean="0"/>
              <a:t> Finish </a:t>
            </a:r>
            <a:r>
              <a:rPr lang="en-US" dirty="0" smtClean="0"/>
              <a:t>p9-11  </a:t>
            </a:r>
            <a:r>
              <a:rPr lang="en-US" dirty="0" smtClean="0"/>
              <a:t>of the VOCES INOCENTES Spanish Study Guide. 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73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12084</TotalTime>
  <Words>52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35</cp:revision>
  <cp:lastPrinted>2014-06-03T17:23:43Z</cp:lastPrinted>
  <dcterms:created xsi:type="dcterms:W3CDTF">2014-05-12T21:03:23Z</dcterms:created>
  <dcterms:modified xsi:type="dcterms:W3CDTF">2015-06-09T14:29:05Z</dcterms:modified>
</cp:coreProperties>
</file>